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  <p:sldId id="267" r:id="rId6"/>
    <p:sldId id="265" r:id="rId7"/>
    <p:sldId id="259" r:id="rId8"/>
    <p:sldId id="264" r:id="rId9"/>
    <p:sldId id="266" r:id="rId10"/>
    <p:sldId id="258" r:id="rId11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1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B9FF2-F47B-CF95-13C9-B6E8C3334D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8B8E10EC-7C2A-3BC9-F4D3-22DAA74F95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30BDDEA-86CF-D740-1FF0-9BFC13D47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8FD66E2-213C-9172-EC7A-328C65433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875E4D0-DA5D-D352-0BD9-F1E73F3A0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27799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1F01D2-B5C5-7175-CA26-374475EF3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0E4C4595-88CC-6BC6-D0C8-0AFA0E010A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267E17A-3034-1E1A-DD4D-AE44603FD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5F23E98-739E-6C30-0F6D-483902CE6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0674915-B4D9-DFE1-6DBE-8B19A9E95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3909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DA81F46E-6970-B07E-B71B-02942C4B29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0633C67A-29C5-2A6F-6577-96C2A0E80A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6AF8566-F603-01BE-B309-D9ED6631F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73DE7AC-6503-DF76-F4EA-5363C3CA5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BE3054C-669E-BE44-3A04-2A75E76AE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3261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DF7A8A-A1C5-3743-FF49-831FBFDE8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ED52F81-2ADA-F369-F975-1962AB73D9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1920F6C-9D2F-E457-7F5B-ED4DF429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DC32AC6-0CB9-58BD-6062-9FDB3C647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51EAEB2-5225-9CAF-8B16-76DE477B6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25237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6B3D55-8894-FD8F-5CC3-553986586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7DF4575-5AD1-5439-3E85-E44DCD839E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DAECFA8-92E5-1803-BC6D-AF7B117CF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0E25307-D6AE-5763-B041-F82761DCB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D9B61B4-B9D3-344B-A6C0-E367436CF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62450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122A68-A2AA-9895-9F4C-5DDE928AB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DFA02E3-CFF6-CF5D-BAE5-8FDA406B49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2BB6F0FF-D0AE-AEF0-1A31-22ACC47C2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5415543-D8D3-EC6A-DC74-990DFF988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B1B50B9F-A96B-10A4-A2CA-CE3A8D2C4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49594BCA-8AD3-2BE5-0FF9-BA49F5B16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19931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D779D5-138F-7E8B-36DA-A6D140656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61CD6D3-6756-14D3-9529-39B67338A7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79045C75-9AD8-EEDF-8DB4-B632C390BD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B8EC43A-410F-96EF-94DF-4842534DBD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7883AE47-BF62-5EF2-B1CF-1576EDE951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5551BDC4-ECCC-848C-1595-C048FD73D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94FD34F9-0F99-8CF3-3F11-00DBB9A02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2AA068DA-508E-1096-57BF-D45BDD0DA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0330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E50D48-0ABF-7A28-FA7E-7EADA8676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F000C026-0216-712F-C72E-9A1068CAF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F8261D47-A60C-D549-10A2-361001814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B032DB0B-3649-6B32-EFAC-F7FE21C81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62122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DE406466-0F8A-BC51-4D43-0A6F831A1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409DAAA7-FF12-E780-10C5-E2ACF14C8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F997EA1-700A-4698-29A5-8E8CDC674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4862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09EA2C-4531-49A0-0EAA-A4AC2F87F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ABC8106-3B46-610F-1BBC-7C01C6719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DE8D588-69F2-D929-1603-67378CA54D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F07BA063-7ED6-6019-469F-7AFDA99A2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808A326-588B-B0A1-5102-26A58534A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31DDB761-4BEB-4819-29AF-EED3C584F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2894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6F445A-A643-F550-12E9-3643E56AC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5B9E2B18-9E93-F578-09C5-06A7D49C95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4F8619A2-48FE-DCF3-F694-3DDCD17847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BBB14F28-7AC8-D14B-4B95-E5FA7FB81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CD9D6E0F-E00C-8E08-47BE-77F06EA87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1C0FF23-2D84-DC86-F1CF-E9B56CD21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5596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192ECE05-C9ED-95C6-E80B-3C241B5C7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D12F2B4-B908-6E19-78C6-48B045363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B6DB1B4-686E-D4AE-94C3-1DEA17927F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BC6E91-3BDB-448F-A27F-13EA5927EB5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889EF7D-2678-AA30-C39E-431784831F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7C7DDD9-D0BC-D613-B279-5C1C8DE5F0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EF74EC-05A1-476E-9A90-330A3D51929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90259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E23D26-DB04-C2BE-9718-171E7DE87C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Den moderniserede Datafordeler – hvad får vi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4873B16F-3015-C318-7038-46FFB9E6D3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50278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A209B9-9C86-C59B-0C6D-81D13ABD7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6" name="Pladsholder til indhold 5">
            <a:extLst>
              <a:ext uri="{FF2B5EF4-FFF2-40B4-BE49-F238E27FC236}">
                <a16:creationId xmlns:a16="http://schemas.microsoft.com/office/drawing/2014/main" id="{D6A5B69E-2C11-085B-50DA-41DAD29A3F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8862" y="3724"/>
            <a:ext cx="6854276" cy="6854276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285E0AE7-7C91-BCBF-6F1D-4D49477471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65445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3D0A9F-A2C3-755D-C25C-44EEE3C75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Hvordan får man fat i data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80C6C41-1014-78F5-5668-77137CACE8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Filudtræk/Fildownload – filbaseret</a:t>
            </a:r>
          </a:p>
          <a:p>
            <a:endParaRPr lang="da-DK" dirty="0"/>
          </a:p>
          <a:p>
            <a:r>
              <a:rPr lang="da-DK" dirty="0"/>
              <a:t>API-baseret dataadgang</a:t>
            </a:r>
          </a:p>
          <a:p>
            <a:endParaRPr lang="da-DK" dirty="0"/>
          </a:p>
          <a:p>
            <a:r>
              <a:rPr lang="da-DK" dirty="0"/>
              <a:t>WFS</a:t>
            </a:r>
          </a:p>
          <a:p>
            <a:endParaRPr lang="da-DK" dirty="0"/>
          </a:p>
          <a:p>
            <a:r>
              <a:rPr lang="da-DK" dirty="0"/>
              <a:t>WMS</a:t>
            </a:r>
          </a:p>
          <a:p>
            <a:endParaRPr lang="da-DK" dirty="0"/>
          </a:p>
          <a:p>
            <a:endParaRPr lang="da-DK" dirty="0"/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050ABE37-BE91-F035-2357-D0199A289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281561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72654-72D3-3BB0-BE25-D1A513CB6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1ACBC9-BEE3-0FEC-B297-C368AE5B7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Filudtræk/Fildownload – filbaseret</a:t>
            </a:r>
            <a:br>
              <a:rPr lang="da-DK" dirty="0"/>
            </a:b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7F6B4D1-D11E-820C-E327-EFF7F0F697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a-DK" dirty="0"/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8EE21FF1-9832-80F4-9A7F-5A4D1521A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76E74C83-FCA5-B243-E1BF-FC4FE5342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109738"/>
              </p:ext>
            </p:extLst>
          </p:nvPr>
        </p:nvGraphicFramePr>
        <p:xfrm>
          <a:off x="838200" y="1825625"/>
          <a:ext cx="1076960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902">
                  <a:extLst>
                    <a:ext uri="{9D8B030D-6E8A-4147-A177-3AD203B41FA5}">
                      <a16:colId xmlns:a16="http://schemas.microsoft.com/office/drawing/2014/main" val="4184039712"/>
                    </a:ext>
                  </a:extLst>
                </a:gridCol>
                <a:gridCol w="3881535">
                  <a:extLst>
                    <a:ext uri="{9D8B030D-6E8A-4147-A177-3AD203B41FA5}">
                      <a16:colId xmlns:a16="http://schemas.microsoft.com/office/drawing/2014/main" val="3544024435"/>
                    </a:ext>
                  </a:extLst>
                </a:gridCol>
                <a:gridCol w="4647164">
                  <a:extLst>
                    <a:ext uri="{9D8B030D-6E8A-4147-A177-3AD203B41FA5}">
                      <a16:colId xmlns:a16="http://schemas.microsoft.com/office/drawing/2014/main" val="1749327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Filudtræk (nuværende Datafordeler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Fildownload (moderniseret datafordeler)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307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Præ-genereret + brugerdefineret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Kun præ-genereret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389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Datamængde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Hele registre som én fil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Hver tabel(entitet) i sin egen fil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23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Frekvens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Dagligt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Ugentligt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172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URL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Skiftende filnavne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Samme URL til nyeste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6087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9633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384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E23937-3416-FBFF-710A-510647D84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Downloads via fildownload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833E656-E0FA-8CBF-A1B4-2F681B8E2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a-DK" sz="1800" dirty="0"/>
              <a:t>http://api.datafordeler.dk/FileDownloads/GetAvailableFileDownloads?username=XXX&amp;password=XXX</a:t>
            </a:r>
          </a:p>
          <a:p>
            <a:pPr marL="0" indent="0">
              <a:buNone/>
            </a:pPr>
            <a:endParaRPr lang="da-DK" sz="1800" dirty="0"/>
          </a:p>
          <a:p>
            <a:pPr marL="0" indent="0">
              <a:buNone/>
            </a:pPr>
            <a:r>
              <a:rPr lang="da-DK" sz="1800" dirty="0"/>
              <a:t>I alt 26.658 udtræk i går (inden der etableres kommuneudtræk)</a:t>
            </a:r>
          </a:p>
          <a:p>
            <a:pPr marL="0" indent="0">
              <a:buNone/>
            </a:pPr>
            <a:endParaRPr lang="da-DK" sz="1800" dirty="0"/>
          </a:p>
          <a:p>
            <a:r>
              <a:rPr lang="da-DK" sz="1800" dirty="0" err="1"/>
              <a:t>GeoDanmark</a:t>
            </a:r>
            <a:r>
              <a:rPr lang="da-DK" sz="1800" dirty="0"/>
              <a:t>-bygning findes i 144 varianter</a:t>
            </a:r>
          </a:p>
          <a:p>
            <a:r>
              <a:rPr lang="da-DK" sz="1800" dirty="0"/>
              <a:t>Kun </a:t>
            </a:r>
            <a:r>
              <a:rPr lang="da-DK" sz="1800" dirty="0" err="1"/>
              <a:t>geopackage</a:t>
            </a:r>
            <a:r>
              <a:rPr lang="da-DK" sz="1800" dirty="0"/>
              <a:t>: 36 varianter</a:t>
            </a:r>
          </a:p>
          <a:p>
            <a:r>
              <a:rPr lang="da-DK" sz="1800" dirty="0"/>
              <a:t>Kun ”</a:t>
            </a:r>
            <a:r>
              <a:rPr lang="da-DK" sz="1800" dirty="0" err="1"/>
              <a:t>Current</a:t>
            </a:r>
            <a:r>
              <a:rPr lang="da-DK" sz="1800" dirty="0"/>
              <a:t>”: 2 varianter (kun seneste totaludtræk uden historik)</a:t>
            </a:r>
          </a:p>
          <a:p>
            <a:r>
              <a:rPr lang="da-DK" sz="1800" dirty="0"/>
              <a:t>2 varianter: </a:t>
            </a:r>
            <a:r>
              <a:rPr lang="da-DK" sz="1800" dirty="0" err="1"/>
              <a:t>GeoDK</a:t>
            </a:r>
            <a:r>
              <a:rPr lang="da-DK" sz="1800" dirty="0"/>
              <a:t> findes i 2 forskellige datamodel-versioner</a:t>
            </a:r>
          </a:p>
          <a:p>
            <a:pPr marL="0" indent="0">
              <a:buNone/>
            </a:pPr>
            <a:endParaRPr lang="da-DK" sz="1800" dirty="0"/>
          </a:p>
          <a:p>
            <a:pPr marL="0" indent="0">
              <a:buNone/>
            </a:pPr>
            <a:r>
              <a:rPr lang="da-DK" sz="1800" dirty="0"/>
              <a:t>https://api.datafordeler.dk/FileDownloads/GetFile?</a:t>
            </a:r>
            <a:r>
              <a:rPr lang="da-DK" sz="1800" b="1" dirty="0"/>
              <a:t>LatestTotalForEntity=Bygning</a:t>
            </a:r>
            <a:r>
              <a:rPr lang="da-DK" sz="1800" dirty="0"/>
              <a:t>&amp;Register=</a:t>
            </a:r>
            <a:r>
              <a:rPr lang="da-DK" sz="1800" b="1" dirty="0"/>
              <a:t>GEODKV</a:t>
            </a:r>
            <a:r>
              <a:rPr lang="da-DK" sz="1800" dirty="0"/>
              <a:t>&amp;Type=</a:t>
            </a:r>
            <a:r>
              <a:rPr lang="da-DK" sz="1800" b="1" dirty="0"/>
              <a:t>Current</a:t>
            </a:r>
            <a:r>
              <a:rPr lang="da-DK" sz="1800" dirty="0"/>
              <a:t>&amp;Format=</a:t>
            </a:r>
            <a:r>
              <a:rPr lang="da-DK" sz="1800" b="1" dirty="0"/>
              <a:t>gpkg</a:t>
            </a:r>
            <a:r>
              <a:rPr lang="da-DK" sz="1800" dirty="0"/>
              <a:t>&amp;username=XXX&amp;password=XXX</a:t>
            </a:r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85A57582-8546-DFCF-F93F-B86DB8E58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812001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696264-68E1-A76A-352F-66A181F28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1405742-AF91-3468-109E-838955D701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74A9117B-4CE8-E2C1-ADE6-85D1DE2E8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03" y="2239109"/>
            <a:ext cx="12200203" cy="2307872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E8F3C4F1-ACBF-9DD6-C076-5E451EB2B3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56050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9F282B-F3F3-DD24-29E4-57E3738E4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726723" cy="1325563"/>
          </a:xfrm>
        </p:spPr>
        <p:txBody>
          <a:bodyPr/>
          <a:lstStyle/>
          <a:p>
            <a:r>
              <a:rPr lang="da-DK" dirty="0"/>
              <a:t>Kommuneudtræk via Fildownload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C902532-C153-1BF0-1D7B-60447C642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26723" cy="4351338"/>
          </a:xfrm>
        </p:spPr>
        <p:txBody>
          <a:bodyPr/>
          <a:lstStyle/>
          <a:p>
            <a:endParaRPr lang="da-DK" dirty="0"/>
          </a:p>
          <a:p>
            <a:r>
              <a:rPr lang="da-DK" dirty="0"/>
              <a:t>Efter vedvarende pres kommer der kommuneudtræk i sidste udviklingsleverance</a:t>
            </a:r>
          </a:p>
          <a:p>
            <a:pPr marL="0" indent="0">
              <a:buNone/>
            </a:pPr>
            <a:endParaRPr lang="da-DK" dirty="0"/>
          </a:p>
          <a:p>
            <a:r>
              <a:rPr lang="da-DK" dirty="0"/>
              <a:t>Hvis data indeholder kommunenummer anvendes det ellers klippes der til </a:t>
            </a:r>
            <a:r>
              <a:rPr lang="da-DK" dirty="0" err="1"/>
              <a:t>GeoDK</a:t>
            </a:r>
            <a:r>
              <a:rPr lang="da-DK" dirty="0"/>
              <a:t>-kommuneområde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17FC18AA-DB71-0EA9-6502-92027050D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352" y="0"/>
            <a:ext cx="55366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15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AA9CA3-0414-A0E8-BA5B-5C8BFA2E1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API-baseret adgang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9F14622-7F65-75DE-3D9C-D28846ED6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Nuværende Datafordeler: REST og SOAP-tjenester</a:t>
            </a:r>
          </a:p>
          <a:p>
            <a:pPr marL="0" indent="0">
              <a:buNone/>
            </a:pPr>
            <a:r>
              <a:rPr lang="da-DK" dirty="0"/>
              <a:t>Moderniseret Datafordeler : </a:t>
            </a:r>
            <a:r>
              <a:rPr lang="da-DK" dirty="0" err="1"/>
              <a:t>GraphQL</a:t>
            </a:r>
            <a:r>
              <a:rPr lang="da-DK" dirty="0"/>
              <a:t>-tjenester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 err="1"/>
              <a:t>GraphQL</a:t>
            </a:r>
            <a:r>
              <a:rPr lang="da-DK" dirty="0"/>
              <a:t> dur ikke for GIS-kontoret, ligesom REST/SOAP heller ikke gjorde.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/>
              <a:t>Morten Fuglsang fra </a:t>
            </a:r>
            <a:r>
              <a:rPr lang="da-DK" dirty="0" err="1"/>
              <a:t>Septima</a:t>
            </a:r>
            <a:r>
              <a:rPr lang="da-DK" dirty="0"/>
              <a:t> har holdt godt webinar om det, men det er ikke særlig relevant på GIS-kontoret.</a:t>
            </a:r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4115DB42-9EEF-FD57-3E31-CDB2B764B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8028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815B8-265C-A7B5-BF92-8B970B33D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3F618B-B5DD-F5E3-A38D-49FBF732E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WFS/WMS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9117340-FCCE-3827-D3A2-8CCCD2DA40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da-DK" dirty="0"/>
          </a:p>
          <a:p>
            <a:r>
              <a:rPr lang="da-DK" dirty="0"/>
              <a:t>WMS er uændret</a:t>
            </a:r>
          </a:p>
          <a:p>
            <a:endParaRPr lang="da-DK" dirty="0"/>
          </a:p>
          <a:p>
            <a:r>
              <a:rPr lang="da-DK" dirty="0"/>
              <a:t>WFS skifter platform fra </a:t>
            </a:r>
            <a:r>
              <a:rPr lang="da-DK" dirty="0" err="1"/>
              <a:t>Snowflake</a:t>
            </a:r>
            <a:r>
              <a:rPr lang="da-DK" dirty="0"/>
              <a:t> til </a:t>
            </a:r>
            <a:r>
              <a:rPr lang="da-DK" dirty="0" err="1"/>
              <a:t>GeoServer</a:t>
            </a:r>
            <a:endParaRPr lang="da-DK" dirty="0"/>
          </a:p>
          <a:p>
            <a:pPr lvl="1"/>
            <a:r>
              <a:rPr lang="da-DK" dirty="0"/>
              <a:t>Lukket -&gt; Open source</a:t>
            </a:r>
          </a:p>
          <a:p>
            <a:pPr lvl="1"/>
            <a:r>
              <a:rPr lang="da-DK" dirty="0"/>
              <a:t>Forventet bedre samspil med QGIS</a:t>
            </a:r>
          </a:p>
          <a:p>
            <a:pPr lvl="1"/>
            <a:r>
              <a:rPr lang="da-DK" dirty="0" err="1"/>
              <a:t>Paging</a:t>
            </a:r>
            <a:r>
              <a:rPr lang="da-DK" dirty="0"/>
              <a:t> – Stadig et max på antal objekter, men QGIS kan hente hele datasættet i bidder.</a:t>
            </a:r>
          </a:p>
          <a:p>
            <a:pPr lvl="1"/>
            <a:endParaRPr lang="da-DK" dirty="0"/>
          </a:p>
          <a:p>
            <a:r>
              <a:rPr lang="da-DK" sz="2400" dirty="0"/>
              <a:t>https://wfs.datafordeler.dk/GeoDanmarkVektor/GeoDanmark60_NOHIST_GML3/1.0.0/WFS?username=XXX&amp;password=XXX</a:t>
            </a:r>
          </a:p>
          <a:p>
            <a:pPr marL="457200" lvl="1" indent="0">
              <a:buNone/>
            </a:pPr>
            <a:endParaRPr lang="da-DK" dirty="0"/>
          </a:p>
          <a:p>
            <a:pPr lvl="1"/>
            <a:endParaRPr lang="da-DK" dirty="0"/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BE865AA4-865D-783B-A532-FE0202528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89099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1D223E-25D0-DCAD-FC6F-E8672AB40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3546" y="2766218"/>
            <a:ext cx="2924908" cy="1325563"/>
          </a:xfrm>
        </p:spPr>
        <p:txBody>
          <a:bodyPr/>
          <a:lstStyle/>
          <a:p>
            <a:r>
              <a:rPr lang="da-DK" dirty="0"/>
              <a:t>Konklusion?</a:t>
            </a:r>
          </a:p>
        </p:txBody>
      </p:sp>
    </p:spTree>
    <p:extLst>
      <p:ext uri="{BB962C8B-B14F-4D97-AF65-F5344CB8AC3E}">
        <p14:creationId xmlns:p14="http://schemas.microsoft.com/office/powerpoint/2010/main" val="1642975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BC6CF4EF7161848984099DE8E539725" ma:contentTypeVersion="20" ma:contentTypeDescription="Opret et nyt dokument." ma:contentTypeScope="" ma:versionID="bc87184dd674f1b0591cf914a3b2c57a">
  <xsd:schema xmlns:xsd="http://www.w3.org/2001/XMLSchema" xmlns:xs="http://www.w3.org/2001/XMLSchema" xmlns:p="http://schemas.microsoft.com/office/2006/metadata/properties" xmlns:ns2="d322dc52-48ba-4bbf-a477-ea4913ff420d" xmlns:ns3="2dda2e59-428b-4bb1-94a5-d7f434ce6c58" targetNamespace="http://schemas.microsoft.com/office/2006/metadata/properties" ma:root="true" ma:fieldsID="15f3ef88dce7ed53b6f58b47ce671830" ns2:_="" ns3:_="">
    <xsd:import namespace="d322dc52-48ba-4bbf-a477-ea4913ff420d"/>
    <xsd:import namespace="2dda2e59-428b-4bb1-94a5-d7f434ce6c5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OCR" minOccurs="0"/>
                <xsd:element ref="ns2:SharedWithUsers" minOccurs="0"/>
                <xsd:element ref="ns2:SharedWithDetails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22dc52-48ba-4bbf-a477-ea4913ff420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ærdi for dokument-id" ma:description="Værdien af det dokument-id, der er tildelt dette element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 link til dette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Vedvarende id" ma:description="Behold id ved tilføjelse." ma:hidden="true" ma:internalName="_dlc_DocIdPersistId" ma:readOnly="true">
      <xsd:simpleType>
        <xsd:restriction base="dms:Boolean"/>
      </xsd:simpleType>
    </xsd:element>
    <xsd:element name="SharedWithUsers" ma:index="21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8049fca-4fe9-4ce9-a9cb-87c7166c50ff}" ma:internalName="TaxCatchAll" ma:showField="CatchAllData" ma:web="d322dc52-48ba-4bbf-a477-ea4913ff42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da2e59-428b-4bb1-94a5-d7f434ce6c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Billedmærker" ma:readOnly="false" ma:fieldId="{5cf76f15-5ced-4ddc-b409-7134ff3c332f}" ma:taxonomyMulti="true" ma:sspId="3e2a6c16-752a-429d-9ad3-3799c1f445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322dc52-48ba-4bbf-a477-ea4913ff420d" xsi:nil="true"/>
    <lcf76f155ced4ddcb4097134ff3c332f xmlns="2dda2e59-428b-4bb1-94a5-d7f434ce6c58">
      <Terms xmlns="http://schemas.microsoft.com/office/infopath/2007/PartnerControls"/>
    </lcf76f155ced4ddcb4097134ff3c332f>
    <_dlc_DocId xmlns="d322dc52-48ba-4bbf-a477-ea4913ff420d">ERS5SWV7XM7W-1256204564-27682</_dlc_DocId>
    <_dlc_DocIdUrl xmlns="d322dc52-48ba-4bbf-a477-ea4913ff420d">
      <Url>https://businessregionfyn.sharepoint.com/sites/BI/_layouts/15/DocIdRedir.aspx?ID=ERS5SWV7XM7W-1256204564-27682</Url>
      <Description>ERS5SWV7XM7W-1256204564-27682</Description>
    </_dlc_DocIdUrl>
  </documentManagement>
</p:properties>
</file>

<file path=customXml/itemProps1.xml><?xml version="1.0" encoding="utf-8"?>
<ds:datastoreItem xmlns:ds="http://schemas.openxmlformats.org/officeDocument/2006/customXml" ds:itemID="{8DDB57EB-CF76-4567-83C7-AF06035CF534}"/>
</file>

<file path=customXml/itemProps2.xml><?xml version="1.0" encoding="utf-8"?>
<ds:datastoreItem xmlns:ds="http://schemas.openxmlformats.org/officeDocument/2006/customXml" ds:itemID="{78362F97-1D7D-4760-B4B9-474389603032}"/>
</file>

<file path=customXml/itemProps3.xml><?xml version="1.0" encoding="utf-8"?>
<ds:datastoreItem xmlns:ds="http://schemas.openxmlformats.org/officeDocument/2006/customXml" ds:itemID="{9D61EE17-D754-426D-9EAF-40E97DBAD7EF}"/>
</file>

<file path=customXml/itemProps4.xml><?xml version="1.0" encoding="utf-8"?>
<ds:datastoreItem xmlns:ds="http://schemas.openxmlformats.org/officeDocument/2006/customXml" ds:itemID="{77A596D3-86CA-4659-A445-3C009AFA4AA7}"/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306</Words>
  <Application>Microsoft Office PowerPoint</Application>
  <PresentationFormat>Widescreen</PresentationFormat>
  <Paragraphs>58</Paragraphs>
  <Slides>10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Office-tema</vt:lpstr>
      <vt:lpstr>Den moderniserede Datafordeler – hvad får vi</vt:lpstr>
      <vt:lpstr>Hvordan får man fat i data</vt:lpstr>
      <vt:lpstr>Filudtræk/Fildownload – filbaseret </vt:lpstr>
      <vt:lpstr>Downloads via fildownload</vt:lpstr>
      <vt:lpstr>PowerPoint-præsentation</vt:lpstr>
      <vt:lpstr>Kommuneudtræk via Fildownload</vt:lpstr>
      <vt:lpstr>API-baseret adgang</vt:lpstr>
      <vt:lpstr>WFS/WMS</vt:lpstr>
      <vt:lpstr>Konklusion?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Tue Nilsson Poulsen</dc:creator>
  <cp:lastModifiedBy>Tue Nilsson Poulsen</cp:lastModifiedBy>
  <cp:revision>1</cp:revision>
  <dcterms:created xsi:type="dcterms:W3CDTF">2025-10-20T11:39:19Z</dcterms:created>
  <dcterms:modified xsi:type="dcterms:W3CDTF">2025-10-20T21:10:01Z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0x0101005BC6CF4EF7161848984099DE8E539725</vt:lpwstr>
  </property>
  <property fmtid="{D5CDD505-2E9C-101B-9397-08002B2CF9AE}" pid="3" name="_dlc_DocIdItemGuid">
    <vt:lpwstr>e3324248-81c8-4e54-83c9-a66c385ec422</vt:lpwstr>
  </property>
  <property fmtid="{D5CDD505-2E9C-101B-9397-08002B2CF9AE}" pid="4" name="MediaServiceImageTags">
    <vt:lpwstr/>
  </property>
</Properties>
</file>